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118" d="100"/>
          <a:sy n="118" d="100"/>
        </p:scale>
        <p:origin x="-58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0527A13-44E1-47DD-A956-917FE31F03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9602743-9F5F-4DAA-B39F-9C2D91BB1CC1}" type="datetimeFigureOut">
              <a:rPr lang="en-US"/>
              <a:pPr>
                <a:defRPr/>
              </a:pPr>
              <a:t>11/6/2014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E81EBA5-1DDF-43E1-B44A-7CC26EAF9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A3A07-2A79-4958-92B3-D8E38642E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7D600-F461-4573-AD43-EED2712B8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C20B2-D295-464C-AF60-2FA03FADC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DF4ABC-524B-4393-9316-98290C6F7A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C3029C-8D85-4E5A-B1E7-609D0C7BB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0614AC-5F80-45B5-B056-27CE9555B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98A5DC-6E48-4274-ACCF-C4D98BDE0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DCE66-1816-4D38-97D7-B2E3ED6A67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20D1BB-637A-4593-B87F-5B2057ACD2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10FDD6C-6712-4480-BBD2-E1DA4541F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C0FFEEC2-68A5-4601-8E33-80DB78FC0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0" r:id="rId2"/>
    <p:sldLayoutId id="2147484015" r:id="rId3"/>
    <p:sldLayoutId id="2147484016" r:id="rId4"/>
    <p:sldLayoutId id="2147484017" r:id="rId5"/>
    <p:sldLayoutId id="2147484018" r:id="rId6"/>
    <p:sldLayoutId id="2147484011" r:id="rId7"/>
    <p:sldLayoutId id="2147484019" r:id="rId8"/>
    <p:sldLayoutId id="2147484020" r:id="rId9"/>
    <p:sldLayoutId id="2147484012" r:id="rId10"/>
    <p:sldLayoutId id="214748401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Location Country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(example: Slip-Trip, Fall from Height, Vehicle , Laceration, Chemical Exposure)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1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During activity with crane, the crane hit the end of stroke of crane alongside, that has been broken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(near miss)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62">
                <a:tc rowSpan="2"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Second crane left in dangerous position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Possibility of interference between lifting equipment in the same area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Install light signals on the cranes to improve operators’ visibility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Issue specific procedure to regulate the safe use of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lifting equipment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4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5" name="Picture 33" descr="J:\Smi\Sicurezza\GENERALE\rapporti incidente\inc.2014\SIADMI rapp-inc 2014-02\luce rossa_gru in uso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9738" y="1179513"/>
            <a:ext cx="2227262" cy="16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6" name="Picture 34" descr="J:\Smi\Sicurezza\GENERALE\rapporti incidente\inc.2014\SIADMI rapp-inc 2014-02\luce verde_gru non utilizzat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11688" y="1185863"/>
            <a:ext cx="2136775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7" name="Picture 31" descr="J:\Smi\Qualita\HSE\1-SGQ - SGS - SGA\1-CONFORMITA' LEGISLATIVA\1.1-SICUREZZA &amp; SALUTE\HS 04 - SORVEGLIANZA-INFORTUNI\NEAR MISS\2014\near miss 2-2014\interferenza carroponte gru a bandiera 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89200" y="2143125"/>
            <a:ext cx="2047875" cy="153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8659</TotalTime>
  <Words>102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Lucida Sans Unicode</vt:lpstr>
      <vt:lpstr>Wingdings 3</vt:lpstr>
      <vt:lpstr>Verdana</vt:lpstr>
      <vt:lpstr>Wingdings 2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469</cp:revision>
  <cp:lastPrinted>2003-11-04T16:53:27Z</cp:lastPrinted>
  <dcterms:created xsi:type="dcterms:W3CDTF">2004-01-23T18:06:09Z</dcterms:created>
  <dcterms:modified xsi:type="dcterms:W3CDTF">2014-11-06T19:18:15Z</dcterms:modified>
</cp:coreProperties>
</file>